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3" r:id="rId1"/>
  </p:sldMasterIdLst>
  <p:notesMasterIdLst>
    <p:notesMasterId r:id="rId20"/>
  </p:notesMasterIdLst>
  <p:sldIdLst>
    <p:sldId id="256" r:id="rId2"/>
    <p:sldId id="432" r:id="rId3"/>
    <p:sldId id="451" r:id="rId4"/>
    <p:sldId id="429" r:id="rId5"/>
    <p:sldId id="431" r:id="rId6"/>
    <p:sldId id="430" r:id="rId7"/>
    <p:sldId id="435" r:id="rId8"/>
    <p:sldId id="442" r:id="rId9"/>
    <p:sldId id="433" r:id="rId10"/>
    <p:sldId id="441" r:id="rId11"/>
    <p:sldId id="434" r:id="rId12"/>
    <p:sldId id="438" r:id="rId13"/>
    <p:sldId id="439" r:id="rId14"/>
    <p:sldId id="446" r:id="rId15"/>
    <p:sldId id="395" r:id="rId16"/>
    <p:sldId id="396" r:id="rId17"/>
    <p:sldId id="539" r:id="rId18"/>
    <p:sldId id="42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5012" autoAdjust="0"/>
  </p:normalViewPr>
  <p:slideViewPr>
    <p:cSldViewPr snapToGrid="0">
      <p:cViewPr varScale="1">
        <p:scale>
          <a:sx n="81" d="100"/>
          <a:sy n="81" d="100"/>
        </p:scale>
        <p:origin x="11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7/27/2024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ccount.grammarly.com/customize/suggestions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085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0479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https://www.grammarly.com/upgrade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465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https://support.grammarly.com/hc/en-us/categories/115000018631-Tips-Tutorials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80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https://support.grammarly.com/hc/en-us/articles/360003474732-Grammarly-Editor-user-guide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388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https://app.grammarly.com/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302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https://support.grammarly.com/hc/en-us/articles/360003474732-Grammarly-Editor-user-guide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51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https://support.grammarly.com/hc/en-us/articles/360003474732-Grammarly-Editor-user-guide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350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https://support.grammarly.com/hc/en-us/articles/360003474732-Grammarly-Editor-user-guide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50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27E6F"/>
                </a:solidFill>
                <a:effectLst/>
                <a:highlight>
                  <a:srgbClr val="FFFFFF"/>
                </a:highlight>
                <a:latin typeface="Matter"/>
                <a:hlinkClick r:id="rId3"/>
              </a:rPr>
              <a:t>https://account.grammarly.com/customize/suggestions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08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9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457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172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3542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4167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0254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9350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336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014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219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376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944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491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135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66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263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884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880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  <p:sldLayoutId id="2147483826" r:id="rId13"/>
    <p:sldLayoutId id="2147483827" r:id="rId14"/>
    <p:sldLayoutId id="2147483828" r:id="rId15"/>
    <p:sldLayoutId id="2147483829" r:id="rId16"/>
    <p:sldLayoutId id="214748383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11B0F1-D9F4-EDEA-2331-7E469ABD0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C82FD44-2FDE-5CFB-16B1-04A0181A152E}"/>
              </a:ext>
            </a:extLst>
          </p:cNvPr>
          <p:cNvSpPr/>
          <p:nvPr/>
        </p:nvSpPr>
        <p:spPr>
          <a:xfrm>
            <a:off x="7784123" y="3706637"/>
            <a:ext cx="4407875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bg1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How to Really Use</a:t>
            </a:r>
          </a:p>
          <a:p>
            <a:pPr algn="ctr"/>
            <a:r>
              <a:rPr lang="en-US" sz="6000" b="1" dirty="0">
                <a:ln w="10160">
                  <a:solidFill>
                    <a:schemeClr val="bg1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Grammarly</a:t>
            </a:r>
          </a:p>
        </p:txBody>
      </p:sp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CC99-362B-4BD2-D30D-CCAD633B6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156" y="2306642"/>
            <a:ext cx="9905998" cy="1478570"/>
          </a:xfrm>
        </p:spPr>
        <p:txBody>
          <a:bodyPr/>
          <a:lstStyle/>
          <a:p>
            <a:r>
              <a:rPr lang="en-US" dirty="0"/>
              <a:t>Editor </a:t>
            </a:r>
            <a:br>
              <a:rPr lang="en-US" dirty="0"/>
            </a:br>
            <a:r>
              <a:rPr lang="en-US" dirty="0"/>
              <a:t>Settings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7C59FCE-2A6A-027F-C4D5-EC47B73A0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0917" y="0"/>
            <a:ext cx="51863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2426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09D63-99B3-484F-9406-59F03D466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318" y="2306641"/>
            <a:ext cx="9905998" cy="1478570"/>
          </a:xfrm>
        </p:spPr>
        <p:txBody>
          <a:bodyPr/>
          <a:lstStyle/>
          <a:p>
            <a:r>
              <a:rPr lang="en-US" dirty="0"/>
              <a:t>Suggestions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9CF0C3-6853-19BC-BCF0-C8A66E0CE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3715" y="0"/>
            <a:ext cx="4244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064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28C0B-CB9E-F211-A795-8C79FB85A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Suggestion Options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6E6475-9E9F-2B22-E42B-A085C009DB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158" y="1738364"/>
            <a:ext cx="7415683" cy="490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040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DB604-AC95-E59F-AE11-C3EF03435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Turning Off Certain Suggestions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7580B26-B208-C3CE-83F9-445DFCA9A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867477"/>
            <a:ext cx="6705600" cy="479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0709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16221-9855-52DF-D901-C2E405E8A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06" y="1959701"/>
            <a:ext cx="9905998" cy="2938598"/>
          </a:xfrm>
        </p:spPr>
        <p:txBody>
          <a:bodyPr>
            <a:normAutofit/>
          </a:bodyPr>
          <a:lstStyle/>
          <a:p>
            <a:r>
              <a:rPr lang="en-US" dirty="0"/>
              <a:t>Using</a:t>
            </a:r>
            <a:br>
              <a:rPr lang="en-US" dirty="0"/>
            </a:br>
            <a:r>
              <a:rPr lang="en-US" dirty="0"/>
              <a:t>Your</a:t>
            </a:r>
            <a:br>
              <a:rPr lang="en-US" dirty="0"/>
            </a:br>
            <a:r>
              <a:rPr lang="en-US" dirty="0"/>
              <a:t>Personal</a:t>
            </a:r>
            <a:br>
              <a:rPr lang="en-US" dirty="0"/>
            </a:br>
            <a:r>
              <a:rPr lang="en-US" dirty="0"/>
              <a:t>Dictionary</a:t>
            </a:r>
          </a:p>
        </p:txBody>
      </p:sp>
      <p:pic>
        <p:nvPicPr>
          <p:cNvPr id="7170" name="Picture 2" descr="A gif shows a cursor hovering over a book icon on a suggestion card">
            <a:extLst>
              <a:ext uri="{FF2B5EF4-FFF2-40B4-BE49-F238E27FC236}">
                <a16:creationId xmlns:a16="http://schemas.microsoft.com/office/drawing/2014/main" id="{4D5825AE-E9AC-BE64-CF66-5E0816B0D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8758" y="1581150"/>
            <a:ext cx="864870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9579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480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003566"/>
            <a:ext cx="7353300" cy="33594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2F8413-6F1D-913F-CF1B-76D9EA8A8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3459" y="4464933"/>
            <a:ext cx="5361905" cy="22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353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4E9F8-31BB-31FA-5596-9C1E94AA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284514"/>
            <a:ext cx="9353550" cy="534488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DBAB5D9-72C1-1A4E-C34E-F55A40727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https://www.youtube.com/@AINewsFresh</a:t>
            </a:r>
          </a:p>
        </p:txBody>
      </p:sp>
    </p:spTree>
    <p:extLst>
      <p:ext uri="{BB962C8B-B14F-4D97-AF65-F5344CB8AC3E}">
        <p14:creationId xmlns:p14="http://schemas.microsoft.com/office/powerpoint/2010/main" val="2944754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855EDD-A773-D46E-D5E0-A30EE6A96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378" y="1018338"/>
            <a:ext cx="8571244" cy="482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61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6DA66C-175A-5B57-1229-A706B07FF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8309" y="2233478"/>
            <a:ext cx="8273931" cy="434042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2479207-2307-49C8-E0EC-C1E25F1A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Upgrading to Premium</a:t>
            </a:r>
          </a:p>
        </p:txBody>
      </p:sp>
    </p:spTree>
    <p:extLst>
      <p:ext uri="{BB962C8B-B14F-4D97-AF65-F5344CB8AC3E}">
        <p14:creationId xmlns:p14="http://schemas.microsoft.com/office/powerpoint/2010/main" val="3471740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70829-D7D8-A4A1-77F8-11525BAEB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More Information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B47866-5DEE-2FCD-D968-52DC072B5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760" y="2097088"/>
            <a:ext cx="9645303" cy="3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66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C514446-3DA0-F08D-4A16-7AA4066B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</a:t>
            </a:r>
            <a:br>
              <a:rPr lang="en-US" dirty="0"/>
            </a:br>
            <a:r>
              <a:rPr lang="en-US" dirty="0"/>
              <a:t>the Editor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D62EA5-170C-4193-3ECD-1ED7383BE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691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178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AAA9BC-DC18-80AA-8E8D-8A772BF47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980" y="1408181"/>
            <a:ext cx="10118040" cy="350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210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FD07FB7-9DFB-9D3E-B384-51560D1EA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324" y="0"/>
            <a:ext cx="109773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929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16C2DA-2C11-BEAF-42EC-99E5AC18B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803" y="279813"/>
            <a:ext cx="8794394" cy="629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610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1A0DA-FE45-A000-F55A-47F2D66BE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141" y="2366932"/>
            <a:ext cx="9905998" cy="1478570"/>
          </a:xfrm>
        </p:spPr>
        <p:txBody>
          <a:bodyPr/>
          <a:lstStyle/>
          <a:p>
            <a:r>
              <a:rPr lang="en-US" dirty="0"/>
              <a:t>Downloading</a:t>
            </a:r>
            <a:br>
              <a:rPr lang="en-US" dirty="0"/>
            </a:br>
            <a:r>
              <a:rPr lang="en-US" dirty="0"/>
              <a:t>Documents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E3E16F0-3141-EFD6-1580-3BFFC961B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959" y="0"/>
            <a:ext cx="59229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1609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1027C-6C20-1144-CAF6-977E40D76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332" y="2689715"/>
            <a:ext cx="9905998" cy="1478570"/>
          </a:xfrm>
        </p:spPr>
        <p:txBody>
          <a:bodyPr/>
          <a:lstStyle/>
          <a:p>
            <a:r>
              <a:rPr lang="en-US" dirty="0"/>
              <a:t>Editor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A2ACB7-CEF3-DA26-10B3-B895EB76D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314" y="0"/>
            <a:ext cx="56893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686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6724</TotalTime>
  <Words>187</Words>
  <Application>Microsoft Office PowerPoint</Application>
  <PresentationFormat>Widescreen</PresentationFormat>
  <Paragraphs>35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Matter</vt:lpstr>
      <vt:lpstr>Tw Cen MT</vt:lpstr>
      <vt:lpstr>Circuit</vt:lpstr>
      <vt:lpstr>PowerPoint Presentation</vt:lpstr>
      <vt:lpstr>Upgrading to Premium</vt:lpstr>
      <vt:lpstr>Getting More Information</vt:lpstr>
      <vt:lpstr>Understanding the Editor</vt:lpstr>
      <vt:lpstr>PowerPoint Presentation</vt:lpstr>
      <vt:lpstr>PowerPoint Presentation</vt:lpstr>
      <vt:lpstr>PowerPoint Presentation</vt:lpstr>
      <vt:lpstr>Downloading Documents</vt:lpstr>
      <vt:lpstr>Editor</vt:lpstr>
      <vt:lpstr>Editor  Settings</vt:lpstr>
      <vt:lpstr>Suggestions</vt:lpstr>
      <vt:lpstr>Suggestion Options</vt:lpstr>
      <vt:lpstr>Turning Off Certain Suggestions</vt:lpstr>
      <vt:lpstr>Using Your Personal Dictionary</vt:lpstr>
      <vt:lpstr>PowerPoint Presentation</vt:lpstr>
      <vt:lpstr>Membership has its privileges</vt:lpstr>
      <vt:lpstr>https://www.youtube.com/@AINewsFresh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Zain</dc:creator>
  <cp:lastModifiedBy>Zain Naboulsi</cp:lastModifiedBy>
  <cp:revision>23</cp:revision>
  <dcterms:created xsi:type="dcterms:W3CDTF">2023-10-26T23:38:07Z</dcterms:created>
  <dcterms:modified xsi:type="dcterms:W3CDTF">2024-07-27T22:24:47Z</dcterms:modified>
</cp:coreProperties>
</file>

<file path=docProps/thumbnail.jpeg>
</file>